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</p:sldIdLst>
  <p:sldSz cx="6858000" cy="9144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93" d="100"/>
          <a:sy n="93" d="100"/>
        </p:scale>
        <p:origin x="3408" y="20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D7311-3A2C-6543-AB94-38A4B889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62713-7EDC-4C4D-AA7D-04EEE7FC63C0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71C0D-9757-A54C-9503-D2114FF12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CCC42-E9B7-5B40-8337-ECCE55F17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62517-CC11-3A44-8013-9A7890E614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72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0429C-5DED-E746-97AC-BA253B7B3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04447-77E2-C049-A24E-49A540C978E1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AAED8-FD15-5D44-A056-049728212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98D15-CC95-4648-8ACC-618D026FC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7D382-6D6E-ED4A-8144-B0C4C36C0C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94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7200C-8C6E-8C4C-89E9-7C92FC18D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047B2-4EC7-314D-BC39-0085751E5C86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3FE54-0117-F240-891E-40019803F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C3CB9-CFDE-1941-950C-E1A501E7B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5F2C3-51CC-7B43-8DA8-FDE6092814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98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A7380-8783-5F49-9320-957CF11A8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A2BC9-18C2-5245-A208-C9BAA56E5315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F935F-BC6F-5B46-A567-5E155EE4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41B49-89FC-8245-8FE8-044F9202B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5C0AE-DC0C-AD4D-A2D2-4DBA4EAFE9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87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4EC91-4B21-414B-A2FC-D6E73F81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A5566-8623-544B-9F59-1FDDE6F3D718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D2702-9F6A-5845-964A-770365C20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DD422-6210-C94A-B5B8-5AB0463FB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A4B05-0C49-6744-838C-2E51FFEC43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29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6B4DFD-6741-BB4B-875D-0ADEF62F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CE281-3F5D-304C-9755-DF202C961EBE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66874A-AC16-A941-BBB9-98157C86C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040575-9D52-844B-874D-CFB640C3B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E3FCB-422C-624C-8FE5-31167CC894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88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67D1EF9-3C94-7745-90C4-AA2F383A1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04B5-0036-F649-B12B-F361E7F3A7A5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456C8A7-4C3E-1F44-B88E-F64A95383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3E1110C-6D4B-EE4E-9286-1AC91CA72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FD997-DF81-E64E-9664-97798BF7B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7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02B11EF-C258-2A46-AC28-63583AE84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AACFB-6511-0046-A57D-27692FC05299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9E01D5E-62B0-F046-A871-B392FFB7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473171C-5F87-7441-B30A-195B3DA37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758A9-7389-9E43-96CA-7C24DC514A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18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A2E5515-FE38-BC44-B329-B19D0AA1C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BE6DC-508B-C347-95B8-E2C2C493897C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91EE509-532B-AF4E-A43B-89FDFF225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821DCB6-FA90-504E-9A0A-8166BCC61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74287-7A9C-BE4D-BFC5-BE576D773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17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506DF6-4C68-A54D-98EC-43FBF8E2F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92DF5-96ED-274E-B4EE-CA7B95179B92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CA731F-6104-B54A-A337-5312EDD90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8286CA-D0C8-9949-B048-DDEDBC0A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FD2A-4C34-9F4E-9818-1B244EEF57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72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D8043C-4EC2-1D41-AFD9-5FE0C7FA9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F665B-920E-684A-B03A-B11E22138167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FC3989-344D-434A-8EB8-AC67379B6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56BB3FF-AB08-B244-8255-25DBDB23A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7C82C-7D62-4E4C-B6A1-46911A5466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68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5E082DF-8741-EA49-82F3-0162FAF020B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A4DD91B-411B-C845-B060-6A577F7CAF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28394-08CF-DE45-A6DD-9EB59CB6FC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8C63C4-6487-044B-81E4-695FC5816853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E033D-09ED-7B4D-A1E7-F11EE48440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CDE83-9F1C-5746-873D-77BC3A6DD7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CA4C611-2E3D-3F4A-BFE2-9F36D8C66D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:\wjj\wrp\Proposals\2009\GEOTRACES Mgt\Figures\Atlantic GEOTRACES Cruise on Phosphate 100m.jpg">
            <a:extLst>
              <a:ext uri="{FF2B5EF4-FFF2-40B4-BE49-F238E27FC236}">
                <a16:creationId xmlns:a16="http://schemas.microsoft.com/office/drawing/2014/main" id="{69EBF2E4-654A-3247-9B13-CF6711008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2971800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 descr="C:\wjj\wrp\Proposals\2009\GEOTRACES Mgt\Figures\Atlantic GEOTRACES Cruise on Oxygen 400m.jpg">
            <a:extLst>
              <a:ext uri="{FF2B5EF4-FFF2-40B4-BE49-F238E27FC236}">
                <a16:creationId xmlns:a16="http://schemas.microsoft.com/office/drawing/2014/main" id="{D1706E75-F78A-054C-86B4-9B7607038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14400"/>
            <a:ext cx="2971800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8" descr="C:\wjj\wrp\Proposals\2009\GEOTRACES Mgt\Figures\Atlantic GEOTRACES Cruise on Salinity 1200m.jpg">
            <a:extLst>
              <a:ext uri="{FF2B5EF4-FFF2-40B4-BE49-F238E27FC236}">
                <a16:creationId xmlns:a16="http://schemas.microsoft.com/office/drawing/2014/main" id="{AF914026-03BD-C54F-B835-7E4BE662F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71800"/>
            <a:ext cx="2971800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9" descr="C:\wjj\wrp\Proposals\2009\GEOTRACES Mgt\Figures\Atlantic GEOTRACES Cruise on Silica 4000m.jpg">
            <a:extLst>
              <a:ext uri="{FF2B5EF4-FFF2-40B4-BE49-F238E27FC236}">
                <a16:creationId xmlns:a16="http://schemas.microsoft.com/office/drawing/2014/main" id="{B97DCBDA-F782-CB4D-95DE-3ED62A7FC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71800"/>
            <a:ext cx="2971800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Woods Hole Oceanographic Institution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Jenkins</dc:creator>
  <cp:lastModifiedBy>Martin Fleisher</cp:lastModifiedBy>
  <cp:revision>5</cp:revision>
  <dcterms:created xsi:type="dcterms:W3CDTF">2009-01-14T14:34:26Z</dcterms:created>
  <dcterms:modified xsi:type="dcterms:W3CDTF">2020-04-13T21:24:42Z</dcterms:modified>
</cp:coreProperties>
</file>